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87" autoAdjust="0"/>
  </p:normalViewPr>
  <p:slideViewPr>
    <p:cSldViewPr>
      <p:cViewPr varScale="1">
        <p:scale>
          <a:sx n="78" d="100"/>
          <a:sy n="78" d="100"/>
        </p:scale>
        <p:origin x="-1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DC19BA-C9D6-4ABB-9C54-B4AA5915DD9E}" type="datetimeFigureOut">
              <a:rPr lang="en-US" smtClean="0"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EBAC243-D3A7-4725-8F84-B019F0D06B9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Teacher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7121"/>
            <a:ext cx="9144000" cy="5703757"/>
          </a:xfrm>
          <a:prstGeom prst="rect">
            <a:avLst/>
          </a:prstGeom>
        </p:spPr>
      </p:pic>
      <p:pic>
        <p:nvPicPr>
          <p:cNvPr id="5" name="American_Idol_-_Full_Versio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29600" y="597607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9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2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Karen “The Assessment Queen” </a:t>
            </a:r>
            <a:r>
              <a:rPr lang="en-US" dirty="0" err="1" smtClean="0"/>
              <a:t>Mundt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Area Expert</a:t>
            </a:r>
          </a:p>
          <a:p>
            <a:r>
              <a:rPr lang="en-US" dirty="0" smtClean="0"/>
              <a:t>Elementary Science Teacher</a:t>
            </a:r>
          </a:p>
          <a:p>
            <a:r>
              <a:rPr lang="en-US" dirty="0" smtClean="0"/>
              <a:t>EDU Faculty </a:t>
            </a:r>
          </a:p>
          <a:p>
            <a:r>
              <a:rPr lang="en-US" dirty="0" smtClean="0"/>
              <a:t>Student Teacher Supervisor</a:t>
            </a:r>
          </a:p>
          <a:p>
            <a:r>
              <a:rPr lang="en-US" dirty="0" smtClean="0"/>
              <a:t>AIM Assessment Champion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Nina “The BULLDOG” Hasty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Literacy Coach</a:t>
            </a:r>
          </a:p>
          <a:p>
            <a:r>
              <a:rPr lang="en-US" dirty="0" smtClean="0"/>
              <a:t>Elementary Teacher Southfield Public Schools</a:t>
            </a:r>
          </a:p>
          <a:p>
            <a:r>
              <a:rPr lang="en-US" dirty="0" smtClean="0"/>
              <a:t>EDU Faculty Member</a:t>
            </a:r>
          </a:p>
          <a:p>
            <a:r>
              <a:rPr lang="en-US" dirty="0" smtClean="0"/>
              <a:t>Keynote Speaker at National and Local Conferences</a:t>
            </a:r>
          </a:p>
          <a:p>
            <a:r>
              <a:rPr lang="en-US" dirty="0" smtClean="0"/>
              <a:t>Student quote, “Toughest instructor, I’ve ever LOVED!”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56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Amber “She’s Fired-UP” </a:t>
            </a:r>
            <a:r>
              <a:rPr lang="en-US" dirty="0" err="1" smtClean="0"/>
              <a:t>Fante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Lover of educational technology</a:t>
            </a:r>
          </a:p>
          <a:p>
            <a:r>
              <a:rPr lang="en-US" dirty="0" smtClean="0"/>
              <a:t>Hater of entertainment technology</a:t>
            </a:r>
          </a:p>
          <a:p>
            <a:r>
              <a:rPr lang="en-US" dirty="0" smtClean="0"/>
              <a:t>Passionate about all things including gluten-free veggie brownies</a:t>
            </a:r>
          </a:p>
          <a:p>
            <a:r>
              <a:rPr lang="en-US" dirty="0" smtClean="0"/>
              <a:t>High School teacher </a:t>
            </a:r>
          </a:p>
          <a:p>
            <a:r>
              <a:rPr lang="en-US" dirty="0" smtClean="0"/>
              <a:t>EDU/ECE Faculty</a:t>
            </a:r>
          </a:p>
          <a:p>
            <a:r>
              <a:rPr lang="en-US" dirty="0" smtClean="0"/>
              <a:t>Speaker at local and state conference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71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minute time limit</a:t>
            </a:r>
          </a:p>
          <a:p>
            <a:r>
              <a:rPr lang="en-US" dirty="0" smtClean="0"/>
              <a:t>Feedback given by all 3 teaching coaches</a:t>
            </a:r>
          </a:p>
          <a:p>
            <a:r>
              <a:rPr lang="en-US" dirty="0" smtClean="0"/>
              <a:t>Chance for the audience to rate my teacher</a:t>
            </a:r>
          </a:p>
        </p:txBody>
      </p:sp>
    </p:spTree>
    <p:extLst>
      <p:ext uri="{BB962C8B-B14F-4D97-AF65-F5344CB8AC3E}">
        <p14:creationId xmlns:p14="http://schemas.microsoft.com/office/powerpoint/2010/main" val="34763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Rating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1-5, (5 means Strongly Agree)</a:t>
            </a:r>
          </a:p>
          <a:p>
            <a:r>
              <a:rPr lang="en-US" dirty="0" smtClean="0"/>
              <a:t>Lecture was interesting</a:t>
            </a:r>
          </a:p>
          <a:p>
            <a:r>
              <a:rPr lang="en-US" dirty="0" smtClean="0"/>
              <a:t>Presenter was humorous/entertaining</a:t>
            </a:r>
          </a:p>
          <a:p>
            <a:r>
              <a:rPr lang="en-US" dirty="0" smtClean="0"/>
              <a:t>Enthusiastic/passionate presenter</a:t>
            </a:r>
          </a:p>
          <a:p>
            <a:r>
              <a:rPr lang="en-US" dirty="0" smtClean="0"/>
              <a:t>Questioning/assessment techniques were used effectively. </a:t>
            </a:r>
          </a:p>
          <a:p>
            <a:r>
              <a:rPr lang="en-US" dirty="0" smtClean="0"/>
              <a:t>Answered why this information matters to students.</a:t>
            </a:r>
          </a:p>
        </p:txBody>
      </p:sp>
    </p:spTree>
    <p:extLst>
      <p:ext uri="{BB962C8B-B14F-4D97-AF65-F5344CB8AC3E}">
        <p14:creationId xmlns:p14="http://schemas.microsoft.com/office/powerpoint/2010/main" val="79964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Polls Everywhere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8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189</TotalTime>
  <Words>145</Words>
  <Application>Microsoft Office PowerPoint</Application>
  <PresentationFormat>On-screen Show (4:3)</PresentationFormat>
  <Paragraphs>32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American Teacher</vt:lpstr>
      <vt:lpstr>Karen “The Assessment Queen” Mundt</vt:lpstr>
      <vt:lpstr>Nina “The BULLDOG” Hasty</vt:lpstr>
      <vt:lpstr>Amber “She’s Fired-UP” Fante</vt:lpstr>
      <vt:lpstr>Competition Rules</vt:lpstr>
      <vt:lpstr>Rating Criteria</vt:lpstr>
      <vt:lpstr>Polls Everywhere</vt:lpstr>
    </vt:vector>
  </TitlesOfParts>
  <Company>Baker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Teacher</dc:title>
  <dc:creator>Baker College</dc:creator>
  <cp:lastModifiedBy>Baker College</cp:lastModifiedBy>
  <cp:revision>4</cp:revision>
  <cp:lastPrinted>2013-04-17T16:35:57Z</cp:lastPrinted>
  <dcterms:created xsi:type="dcterms:W3CDTF">2013-04-17T16:17:10Z</dcterms:created>
  <dcterms:modified xsi:type="dcterms:W3CDTF">2013-04-17T19:26:29Z</dcterms:modified>
</cp:coreProperties>
</file>